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6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EFD64-7F1A-414C-8C97-B98CEC34E2DE}" type="datetimeFigureOut">
              <a:rPr lang="fi-FI" smtClean="0"/>
              <a:t>19.4.2016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E0007-C0C4-4EC8-AF96-6EEF9A99CC2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6439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EFD64-7F1A-414C-8C97-B98CEC34E2DE}" type="datetimeFigureOut">
              <a:rPr lang="fi-FI" smtClean="0"/>
              <a:t>19.4.2016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E0007-C0C4-4EC8-AF96-6EEF9A99CC2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3838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EFD64-7F1A-414C-8C97-B98CEC34E2DE}" type="datetimeFigureOut">
              <a:rPr lang="fi-FI" smtClean="0"/>
              <a:t>19.4.2016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E0007-C0C4-4EC8-AF96-6EEF9A99CC2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4454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EFD64-7F1A-414C-8C97-B98CEC34E2DE}" type="datetimeFigureOut">
              <a:rPr lang="fi-FI" smtClean="0"/>
              <a:t>19.4.2016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E0007-C0C4-4EC8-AF96-6EEF9A99CC2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2867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EFD64-7F1A-414C-8C97-B98CEC34E2DE}" type="datetimeFigureOut">
              <a:rPr lang="fi-FI" smtClean="0"/>
              <a:t>19.4.2016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E0007-C0C4-4EC8-AF96-6EEF9A99CC2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369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EFD64-7F1A-414C-8C97-B98CEC34E2DE}" type="datetimeFigureOut">
              <a:rPr lang="fi-FI" smtClean="0"/>
              <a:t>19.4.2016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E0007-C0C4-4EC8-AF96-6EEF9A99CC2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5232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EFD64-7F1A-414C-8C97-B98CEC34E2DE}" type="datetimeFigureOut">
              <a:rPr lang="fi-FI" smtClean="0"/>
              <a:t>19.4.2016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E0007-C0C4-4EC8-AF96-6EEF9A99CC2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702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EFD64-7F1A-414C-8C97-B98CEC34E2DE}" type="datetimeFigureOut">
              <a:rPr lang="fi-FI" smtClean="0"/>
              <a:t>19.4.2016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E0007-C0C4-4EC8-AF96-6EEF9A99CC2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2219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EFD64-7F1A-414C-8C97-B98CEC34E2DE}" type="datetimeFigureOut">
              <a:rPr lang="fi-FI" smtClean="0"/>
              <a:t>19.4.2016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E0007-C0C4-4EC8-AF96-6EEF9A99CC2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35865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EFD64-7F1A-414C-8C97-B98CEC34E2DE}" type="datetimeFigureOut">
              <a:rPr lang="fi-FI" smtClean="0"/>
              <a:t>19.4.2016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E0007-C0C4-4EC8-AF96-6EEF9A99CC2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8633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EFD64-7F1A-414C-8C97-B98CEC34E2DE}" type="datetimeFigureOut">
              <a:rPr lang="fi-FI" smtClean="0"/>
              <a:t>19.4.2016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E0007-C0C4-4EC8-AF96-6EEF9A99CC2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6953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EFD64-7F1A-414C-8C97-B98CEC34E2DE}" type="datetimeFigureOut">
              <a:rPr lang="fi-FI" smtClean="0"/>
              <a:t>19.4.2016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E0007-C0C4-4EC8-AF96-6EEF9A99CC2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9659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Tunnista eläin ja järjestä ne suuruusjärjestykseen puruvoiman perusteella.</a:t>
            </a:r>
            <a:endParaRPr lang="fi-FI" dirty="0"/>
          </a:p>
        </p:txBody>
      </p:sp>
      <p:pic>
        <p:nvPicPr>
          <p:cNvPr id="6" name="Content Placeholder 5" descr="https://cdn.thinglink.me/api/image/CQdwDV8xyanvTicRq2v81z3BktZUjRZTxv9s5LVYogbuMVnfsAqGoKHzuArJArr/320/320/scaledown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108" y="1975699"/>
            <a:ext cx="2886323" cy="2047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385" y="2236826"/>
            <a:ext cx="1806767" cy="39622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3" t="12242" r="19239" b="14793"/>
          <a:stretch/>
        </p:blipFill>
        <p:spPr>
          <a:xfrm>
            <a:off x="962108" y="4217930"/>
            <a:ext cx="2186609" cy="21749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" t="1971" r="1366" b="1566"/>
          <a:stretch/>
        </p:blipFill>
        <p:spPr>
          <a:xfrm>
            <a:off x="6663135" y="1922128"/>
            <a:ext cx="2719403" cy="21548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6" t="3363" r="17275" b="8985"/>
          <a:stretch/>
        </p:blipFill>
        <p:spPr>
          <a:xfrm>
            <a:off x="6869868" y="4148405"/>
            <a:ext cx="2274131" cy="22444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303" y="4321334"/>
            <a:ext cx="2172706" cy="217270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803958" y="4148405"/>
            <a:ext cx="1812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Lisätietoja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701237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10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Tunnista eläin ja järjestä ne suuruusjärjestykseen puruvoiman perusteella.</vt:lpstr>
    </vt:vector>
  </TitlesOfParts>
  <Company>University of Eastern Finland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Mikko Kesonen</dc:creator>
  <cp:lastModifiedBy>Mikko Kesonen</cp:lastModifiedBy>
  <cp:revision>4</cp:revision>
  <dcterms:created xsi:type="dcterms:W3CDTF">2016-04-19T05:46:48Z</dcterms:created>
  <dcterms:modified xsi:type="dcterms:W3CDTF">2016-04-19T06:16:54Z</dcterms:modified>
</cp:coreProperties>
</file>